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1" r:id="rId4"/>
    <p:sldId id="264" r:id="rId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284" y="-24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B073619-5A43-4159-9331-7DEECF7C014E}" type="datetimeFigureOut">
              <a:rPr lang="en-US"/>
              <a:pPr>
                <a:defRPr/>
              </a:pPr>
              <a:t>4/12/2011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CB71C7E-2DA5-4964-9A2D-C2346934E2F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5790747-2AFC-4D64-9BA1-FADE480AF23A}" type="datetimeFigureOut">
              <a:rPr lang="en-US"/>
              <a:pPr>
                <a:defRPr/>
              </a:pPr>
              <a:t>4/12/2011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D93AA93-4CBC-41E7-983A-C170BAA7507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E912517-37C5-48EE-B7F7-6A063CDF2E88}" type="datetimeFigureOut">
              <a:rPr lang="en-US"/>
              <a:pPr>
                <a:defRPr/>
              </a:pPr>
              <a:t>4/12/2011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B28F421-5E95-4314-90ED-28913886149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F0115A7-924E-4761-A8ED-83AC00CF0D04}" type="datetimeFigureOut">
              <a:rPr lang="en-US"/>
              <a:pPr>
                <a:defRPr/>
              </a:pPr>
              <a:t>4/12/2011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5FF7070-CBEF-4330-9A94-0717ECB6498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9E1C664-66A8-4123-9E58-8E79E221DD05}" type="datetimeFigureOut">
              <a:rPr lang="en-US"/>
              <a:pPr>
                <a:defRPr/>
              </a:pPr>
              <a:t>4/12/2011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A7C7D6C-D738-4EE8-AB17-9A6071D41B1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3D1A101-6631-4C89-A30C-814A76ECDB7E}" type="datetimeFigureOut">
              <a:rPr lang="en-US"/>
              <a:pPr>
                <a:defRPr/>
              </a:pPr>
              <a:t>4/12/2011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EE008E7-4527-44E6-9186-50492871A9D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0E018D9-6BFB-4F37-90F9-1E3402BE1F27}" type="datetimeFigureOut">
              <a:rPr lang="en-US"/>
              <a:pPr>
                <a:defRPr/>
              </a:pPr>
              <a:t>4/12/2011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2D9D0AF-FBAB-445F-84EC-8B9AE4CC694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BA7A26B-F2E1-4431-A7B9-88C91421FE1C}" type="datetimeFigureOut">
              <a:rPr lang="en-US"/>
              <a:pPr>
                <a:defRPr/>
              </a:pPr>
              <a:t>4/12/2011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AED8FAF-D426-45F0-9588-0373649AC88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69F3957-C0F8-4695-85F9-92E35BA3AAFF}" type="datetimeFigureOut">
              <a:rPr lang="en-US"/>
              <a:pPr>
                <a:defRPr/>
              </a:pPr>
              <a:t>4/12/2011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A6CDCED-F6A4-4CCC-A707-534EF1C30A1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2150C4C-C75F-4932-B38B-C895CB0FE58D}" type="datetimeFigureOut">
              <a:rPr lang="en-US"/>
              <a:pPr>
                <a:defRPr/>
              </a:pPr>
              <a:t>4/12/2011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5944E7D-C12E-4C0E-B6D9-1C21CD87CDD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99CEC6E-45B7-4194-98E9-915D5CB06873}" type="datetimeFigureOut">
              <a:rPr lang="en-US"/>
              <a:pPr>
                <a:defRPr/>
              </a:pPr>
              <a:t>4/12/2011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660A633-4511-4577-B26C-B88ED111E5F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C63F186B-6AB8-4BD5-A9B4-3695E8912616}" type="datetimeFigureOut">
              <a:rPr lang="en-US"/>
              <a:pPr>
                <a:defRPr/>
              </a:pPr>
              <a:t>4/12/2011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7E6E12F7-7435-400B-A226-336C67DA699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p:txBody>
          <a:bodyPr/>
          <a:lstStyle/>
          <a:p>
            <a:r>
              <a:rPr lang="en-US" dirty="0" smtClean="0"/>
              <a:t>This Place Matters By: </a:t>
            </a:r>
            <a:r>
              <a:rPr lang="en-US" dirty="0" smtClean="0"/>
              <a:t>Haley</a:t>
            </a:r>
            <a:endParaRPr lang="en-US" dirty="0" smtClean="0"/>
          </a:p>
        </p:txBody>
      </p:sp>
      <p:pic>
        <p:nvPicPr>
          <p:cNvPr id="13314" name="Picture 2" descr="D:\Users\af045\Pictures\2011-04-03\627.JPG"/>
          <p:cNvPicPr>
            <a:picLocks noGrp="1" noChangeAspect="1" noChangeArrowheads="1"/>
          </p:cNvPicPr>
          <p:nvPr>
            <p:ph idx="1"/>
          </p:nvPr>
        </p:nvPicPr>
        <p:blipFill>
          <a:blip r:embed="rId2" cstate="print"/>
          <a:srcRect/>
          <a:stretch>
            <a:fillRect/>
          </a:stretch>
        </p:blipFill>
        <p:spPr>
          <a:xfrm>
            <a:off x="457200" y="1676400"/>
            <a:ext cx="8077200" cy="4678363"/>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400" smtClean="0"/>
              <a:t>This Place is City Lake in Rocky Mount , North Carolina  it is very important because it was first constructed as a Works Progress Administration project under President Franklin D. Roosevelt's administration in 1937.</a:t>
            </a:r>
            <a:br>
              <a:rPr lang="en-US" sz="1400" smtClean="0"/>
            </a:br>
            <a:r>
              <a:rPr lang="en-US" sz="1400" smtClean="0"/>
              <a:t/>
            </a:r>
            <a:br>
              <a:rPr lang="en-US" sz="1400" smtClean="0"/>
            </a:br>
            <a:r>
              <a:rPr lang="en-US" sz="1400" smtClean="0"/>
              <a:t>When I was little I walked around this lake and fed the ducks bread and other things like chips from Chico’s.</a:t>
            </a:r>
            <a:br>
              <a:rPr lang="en-US" sz="1400" smtClean="0"/>
            </a:br>
            <a:r>
              <a:rPr lang="en-US" sz="1400" smtClean="0"/>
              <a:t/>
            </a:r>
            <a:br>
              <a:rPr lang="en-US" sz="1400" smtClean="0"/>
            </a:br>
            <a:r>
              <a:rPr lang="en-US" sz="1400" smtClean="0"/>
              <a:t>Address:  </a:t>
            </a:r>
            <a:r>
              <a:rPr lang="en-US" sz="1800" smtClean="0"/>
              <a:t>152 Tank Street </a:t>
            </a:r>
            <a:br>
              <a:rPr lang="en-US" sz="1800" smtClean="0"/>
            </a:br>
            <a:endParaRPr lang="en-US" sz="1800" smtClean="0"/>
          </a:p>
        </p:txBody>
      </p:sp>
      <p:pic>
        <p:nvPicPr>
          <p:cNvPr id="14338" name="Picture 2" descr="D:\Users\af045\Pictures\2011-04-03\614.JPG"/>
          <p:cNvPicPr>
            <a:picLocks noGrp="1" noChangeAspect="1" noChangeArrowheads="1"/>
          </p:cNvPicPr>
          <p:nvPr>
            <p:ph idx="1"/>
          </p:nvPr>
        </p:nvPicPr>
        <p:blipFill>
          <a:blip r:embed="rId2" cstate="print"/>
          <a:srcRect/>
          <a:stretch>
            <a:fillRect/>
          </a:stretch>
        </p:blipFill>
        <p:spPr>
          <a:xfrm>
            <a:off x="4648200" y="1600200"/>
            <a:ext cx="3886200" cy="4876800"/>
          </a:xfrm>
        </p:spPr>
      </p:pic>
      <p:pic>
        <p:nvPicPr>
          <p:cNvPr id="14339" name="Picture 2" descr="D:\Users\af045\Pictures\2011-04-03\616.JPG"/>
          <p:cNvPicPr>
            <a:picLocks noChangeAspect="1" noChangeArrowheads="1"/>
          </p:cNvPicPr>
          <p:nvPr/>
        </p:nvPicPr>
        <p:blipFill>
          <a:blip r:embed="rId3" cstate="print"/>
          <a:srcRect/>
          <a:stretch>
            <a:fillRect/>
          </a:stretch>
        </p:blipFill>
        <p:spPr bwMode="auto">
          <a:xfrm>
            <a:off x="609600" y="1600200"/>
            <a:ext cx="38862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z="1400" dirty="0" smtClean="0"/>
              <a:t>This is the Cooley Manor in Nashville North Carolina it is important  because as the sign says it was a U.S. House as chairman Agriculture Committee for 14 years shaped postwar federal farm policy and they lived at the manor.</a:t>
            </a:r>
            <a:br>
              <a:rPr lang="en-US" sz="1400" dirty="0" smtClean="0"/>
            </a:br>
            <a:r>
              <a:rPr lang="en-US" sz="1400" dirty="0" smtClean="0"/>
              <a:t/>
            </a:r>
            <a:br>
              <a:rPr lang="en-US" sz="1400" dirty="0" smtClean="0"/>
            </a:br>
            <a:r>
              <a:rPr lang="en-US" sz="1400" dirty="0" smtClean="0"/>
              <a:t>When I was younger sometimes I would look at  it when I am going around the corner from my house.</a:t>
            </a:r>
            <a:br>
              <a:rPr lang="en-US" sz="1400" dirty="0" smtClean="0"/>
            </a:br>
            <a:r>
              <a:rPr lang="en-US" sz="1400" dirty="0" smtClean="0"/>
              <a:t/>
            </a:r>
            <a:br>
              <a:rPr lang="en-US" sz="1400" dirty="0" smtClean="0"/>
            </a:br>
            <a:r>
              <a:rPr lang="en-US" sz="1400" dirty="0" smtClean="0"/>
              <a:t>Address</a:t>
            </a:r>
            <a:r>
              <a:rPr lang="en-US" sz="1800" dirty="0" smtClean="0"/>
              <a:t> </a:t>
            </a:r>
            <a:r>
              <a:rPr lang="en-US" sz="1700" dirty="0" smtClean="0"/>
              <a:t>405 East Center Street</a:t>
            </a:r>
          </a:p>
        </p:txBody>
      </p:sp>
      <p:pic>
        <p:nvPicPr>
          <p:cNvPr id="15362" name="Picture 2" descr="D:\Users\af045\Pictures\2011-04-03\619.JPG"/>
          <p:cNvPicPr>
            <a:picLocks noGrp="1" noChangeAspect="1" noChangeArrowheads="1"/>
          </p:cNvPicPr>
          <p:nvPr>
            <p:ph idx="1"/>
          </p:nvPr>
        </p:nvPicPr>
        <p:blipFill>
          <a:blip r:embed="rId2" cstate="print"/>
          <a:srcRect/>
          <a:stretch>
            <a:fillRect/>
          </a:stretch>
        </p:blipFill>
        <p:spPr>
          <a:xfrm>
            <a:off x="5486400" y="1752600"/>
            <a:ext cx="3352800" cy="4876800"/>
          </a:xfrm>
        </p:spPr>
      </p:pic>
      <p:pic>
        <p:nvPicPr>
          <p:cNvPr id="15363" name="Picture 2" descr="D:\Users\af045\Pictures\2011-04-03\618.JPG"/>
          <p:cNvPicPr>
            <a:picLocks noChangeAspect="1" noChangeArrowheads="1"/>
          </p:cNvPicPr>
          <p:nvPr/>
        </p:nvPicPr>
        <p:blipFill>
          <a:blip r:embed="rId3" cstate="print"/>
          <a:srcRect/>
          <a:stretch>
            <a:fillRect/>
          </a:stretch>
        </p:blipFill>
        <p:spPr bwMode="auto">
          <a:xfrm>
            <a:off x="762000" y="1752600"/>
            <a:ext cx="4648200"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274638"/>
            <a:ext cx="8229600" cy="1477962"/>
          </a:xfrm>
        </p:spPr>
        <p:txBody>
          <a:bodyPr/>
          <a:lstStyle/>
          <a:p>
            <a:r>
              <a:rPr lang="en-US" sz="1600" dirty="0" smtClean="0"/>
              <a:t>This place is called the Nash County Courthouse it is important because  is the only courthouse in Nash County if anyone gets sentenced in Nashville or anywhere else in the Nash County lines then you know this is were they went. Also it is the 4</a:t>
            </a:r>
            <a:r>
              <a:rPr lang="en-US" sz="1600" baseline="30000" dirty="0" smtClean="0"/>
              <a:t>th</a:t>
            </a:r>
            <a:r>
              <a:rPr lang="en-US" sz="1600" dirty="0" smtClean="0"/>
              <a:t> </a:t>
            </a:r>
            <a:r>
              <a:rPr lang="en-US" sz="1600" dirty="0" smtClean="0"/>
              <a:t>courthouse </a:t>
            </a:r>
            <a:r>
              <a:rPr lang="en-US" sz="1600" dirty="0" smtClean="0"/>
              <a:t>in Nashville’s History. </a:t>
            </a:r>
            <a:r>
              <a:rPr lang="en-US" sz="1600" dirty="0" smtClean="0"/>
              <a:t/>
            </a:r>
            <a:br>
              <a:rPr lang="en-US" sz="1600" dirty="0" smtClean="0"/>
            </a:br>
            <a:r>
              <a:rPr lang="en-US" sz="1600" dirty="0" smtClean="0"/>
              <a:t/>
            </a:r>
            <a:br>
              <a:rPr lang="en-US" sz="1600" dirty="0" smtClean="0"/>
            </a:br>
            <a:r>
              <a:rPr lang="en-US" sz="1600" dirty="0" smtClean="0"/>
              <a:t>This place is important to me because this place is something that is they key thing for the Nash county lines this courthouse is something I pass by or look at everyday It is located</a:t>
            </a:r>
            <a:br>
              <a:rPr lang="en-US" sz="1600" dirty="0" smtClean="0"/>
            </a:br>
            <a:r>
              <a:rPr lang="en-US" sz="1600" dirty="0" smtClean="0"/>
              <a:t>address: </a:t>
            </a:r>
            <a:r>
              <a:rPr lang="en-US" sz="1600" dirty="0" smtClean="0"/>
              <a:t>234 </a:t>
            </a:r>
            <a:r>
              <a:rPr lang="en-US" sz="1600" dirty="0" smtClean="0"/>
              <a:t> </a:t>
            </a:r>
            <a:r>
              <a:rPr lang="en-US" sz="1600" dirty="0" smtClean="0"/>
              <a:t>Washington St Nashville, NC 27856</a:t>
            </a:r>
            <a:endParaRPr lang="en-US" sz="1600" dirty="0" smtClean="0"/>
          </a:p>
        </p:txBody>
      </p:sp>
      <p:pic>
        <p:nvPicPr>
          <p:cNvPr id="16386" name="Picture 3" descr="D:\Users\af045\Pictures\2011-04-03\625.JPG"/>
          <p:cNvPicPr>
            <a:picLocks noGrp="1" noChangeAspect="1" noChangeArrowheads="1"/>
          </p:cNvPicPr>
          <p:nvPr>
            <p:ph idx="1"/>
          </p:nvPr>
        </p:nvPicPr>
        <p:blipFill>
          <a:blip r:embed="rId2" cstate="print"/>
          <a:srcRect/>
          <a:stretch>
            <a:fillRect/>
          </a:stretch>
        </p:blipFill>
        <p:spPr>
          <a:xfrm>
            <a:off x="6477000" y="1905000"/>
            <a:ext cx="2362200" cy="4602163"/>
          </a:xfrm>
        </p:spPr>
      </p:pic>
      <p:pic>
        <p:nvPicPr>
          <p:cNvPr id="16387" name="Picture 2" descr="D:\Users\af045\Pictures\2011-04-03\626.JPG"/>
          <p:cNvPicPr>
            <a:picLocks noChangeAspect="1" noChangeArrowheads="1"/>
          </p:cNvPicPr>
          <p:nvPr/>
        </p:nvPicPr>
        <p:blipFill>
          <a:blip r:embed="rId3" cstate="print"/>
          <a:srcRect/>
          <a:stretch>
            <a:fillRect/>
          </a:stretch>
        </p:blipFill>
        <p:spPr bwMode="auto">
          <a:xfrm>
            <a:off x="3124200" y="1905000"/>
            <a:ext cx="3360738" cy="4572000"/>
          </a:xfrm>
          <a:prstGeom prst="rect">
            <a:avLst/>
          </a:prstGeom>
          <a:noFill/>
          <a:ln w="9525">
            <a:noFill/>
            <a:miter lim="800000"/>
            <a:headEnd/>
            <a:tailEnd/>
          </a:ln>
        </p:spPr>
      </p:pic>
      <p:pic>
        <p:nvPicPr>
          <p:cNvPr id="16388" name="Picture 2" descr="D:\Users\af045\Pictures\2011-04-03\624.JPG"/>
          <p:cNvPicPr>
            <a:picLocks noChangeAspect="1" noChangeArrowheads="1"/>
          </p:cNvPicPr>
          <p:nvPr/>
        </p:nvPicPr>
        <p:blipFill>
          <a:blip r:embed="rId4" cstate="print"/>
          <a:srcRect/>
          <a:stretch>
            <a:fillRect/>
          </a:stretch>
        </p:blipFill>
        <p:spPr bwMode="auto">
          <a:xfrm>
            <a:off x="0" y="1905000"/>
            <a:ext cx="3581400" cy="4602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136</Words>
  <Application>Microsoft Office PowerPoint</Application>
  <PresentationFormat>On-screen Show (4:3)</PresentationFormat>
  <Paragraphs>4</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This Place Matters By: Haley</vt:lpstr>
      <vt:lpstr>This Place is City Lake in Rocky Mount , North Carolina  it is very important because it was first constructed as a Works Progress Administration project under President Franklin D. Roosevelt's administration in 1937.  When I was little I walked around this lake and fed the ducks bread and other things like chips from Chico’s.  Address:  152 Tank Street  </vt:lpstr>
      <vt:lpstr>This is the Cooley Manor in Nashville North Carolina it is important  because as the sign says it was a U.S. House as chairman Agriculture Committee for 14 years shaped postwar federal farm policy and they lived at the manor.  When I was younger sometimes I would look at  it when I am going around the corner from my house.  Address 405 East Center Street</vt:lpstr>
      <vt:lpstr>This place is called the Nash County Courthouse it is important because  is the only courthouse in Nash County if anyone gets sentenced in Nashville or anywhere else in the Nash County lines then you know this is were they went. Also it is the 4th courthouse in Nashville’s History.   This place is important to me because this place is something that is they key thing for the Nash county lines this courthouse is something I pass by or look at everyday It is located address: 234  Washington St Nashville, NC 27856</vt:lpstr>
    </vt:vector>
  </TitlesOfParts>
  <Company>Cummins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af045</dc:creator>
  <cp:lastModifiedBy>af045</cp:lastModifiedBy>
  <cp:revision>8</cp:revision>
  <dcterms:created xsi:type="dcterms:W3CDTF">2011-04-03T22:38:19Z</dcterms:created>
  <dcterms:modified xsi:type="dcterms:W3CDTF">2011-04-13T00:39:19Z</dcterms:modified>
</cp:coreProperties>
</file>